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theme/theme2.xml" ContentType="application/vnd.openxmlformats-officedocument.theme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3" r:id="rId2"/>
    <p:sldId id="269" r:id="rId3"/>
    <p:sldId id="267" r:id="rId4"/>
    <p:sldId id="272" r:id="rId5"/>
    <p:sldId id="268" r:id="rId6"/>
    <p:sldId id="271" r:id="rId7"/>
    <p:sldId id="270" r:id="rId8"/>
  </p:sldIdLst>
  <p:sldSz cx="12192000" cy="6858000"/>
  <p:notesSz cx="6858000" cy="9144000"/>
  <p:defaultTextStyle>
    <a:defPPr rtl="0"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8E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5991" autoAdjust="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za glav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Označba mesta za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12. 9. 2017</a:t>
            </a:r>
          </a:p>
        </p:txBody>
      </p:sp>
      <p:sp>
        <p:nvSpPr>
          <p:cNvPr id="4" name="Označba mesta za sliko diapoz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Označba mesta za opomb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sl"/>
              <a:t>Uredite sloge besedila matrice</a:t>
            </a:r>
          </a:p>
          <a:p>
            <a:pPr lvl="1" rtl="0"/>
            <a:r>
              <a:rPr lang="sl"/>
              <a:t>Druga raven</a:t>
            </a:r>
          </a:p>
          <a:p>
            <a:pPr lvl="2" rtl="0"/>
            <a:r>
              <a:rPr lang="sl"/>
              <a:t>Tretja raven</a:t>
            </a:r>
          </a:p>
          <a:p>
            <a:pPr lvl="3" rtl="0"/>
            <a:r>
              <a:rPr lang="sl"/>
              <a:t>Četrta raven</a:t>
            </a:r>
          </a:p>
          <a:p>
            <a:pPr lvl="4" rtl="0"/>
            <a:r>
              <a:rPr lang="sl"/>
              <a:t>Peta raven</a:t>
            </a:r>
          </a:p>
        </p:txBody>
      </p:sp>
      <p:sp>
        <p:nvSpPr>
          <p:cNvPr id="6" name="Označba mesta za nogo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Označba mesta za številko diapoz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3F9531-3326-4057-9EBA-1F5D68C6F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56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4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7.png"/><Relationship Id="rId3" Type="http://schemas.openxmlformats.org/officeDocument/2006/relationships/customXml" Target="../ink/ink6.xml"/><Relationship Id="rId7" Type="http://schemas.openxmlformats.org/officeDocument/2006/relationships/customXml" Target="../ink/ink8.xml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customXml" Target="../ink/ink10.xml"/><Relationship Id="rId5" Type="http://schemas.openxmlformats.org/officeDocument/2006/relationships/customXml" Target="../ink/ink7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9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8.png"/><Relationship Id="rId3" Type="http://schemas.openxmlformats.org/officeDocument/2006/relationships/customXml" Target="../ink/ink11.xml"/><Relationship Id="rId7" Type="http://schemas.openxmlformats.org/officeDocument/2006/relationships/customXml" Target="../ink/ink13.xml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customXml" Target="../ink/ink15.xml"/><Relationship Id="rId5" Type="http://schemas.openxmlformats.org/officeDocument/2006/relationships/customXml" Target="../ink/ink12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14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16.xml"/><Relationship Id="rId7" Type="http://schemas.openxmlformats.org/officeDocument/2006/relationships/customXml" Target="../ink/ink18.xml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customXml" Target="../ink/ink20.xml"/><Relationship Id="rId5" Type="http://schemas.openxmlformats.org/officeDocument/2006/relationships/customXml" Target="../ink/ink17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19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21.xml"/><Relationship Id="rId7" Type="http://schemas.openxmlformats.org/officeDocument/2006/relationships/customXml" Target="../ink/ink23.xml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customXml" Target="../ink/ink25.xml"/><Relationship Id="rId5" Type="http://schemas.openxmlformats.org/officeDocument/2006/relationships/customXml" Target="../ink/ink22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2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avokotnik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A3BFFD68-E7DA-43A0-A762-8DE3799F6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11415"/>
            <a:ext cx="9144000" cy="4021205"/>
          </a:xfrm>
        </p:spPr>
        <p:txBody>
          <a:bodyPr rtlCol="0">
            <a:norm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sl-SI"/>
              <a:t>Kliknite, če želite urediti slog podnaslova matrice</a:t>
            </a:r>
            <a:endParaRPr lang="sl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Rokopis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25" y="72966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Rokopis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300" y="1324470"/>
                <a:ext cx="246600" cy="651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Naslov 1">
            <a:extLst>
              <a:ext uri="{FF2B5EF4-FFF2-40B4-BE49-F238E27FC236}">
                <a16:creationId xmlns:a16="http://schemas.microsoft.com/office/drawing/2014/main" id="{48DFEAF9-3C9A-4305-9782-3EE91C933D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495232"/>
          </a:xfrm>
        </p:spPr>
        <p:txBody>
          <a:bodyPr rtlCol="0"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pPr rtl="0"/>
            <a:r>
              <a:rPr lang="sl"/>
              <a:t>KLIKNITE, ČE ŽELITE UREDITI SLOG NASLOVA MATRICE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Rokopis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1220" y="4829594"/>
                <a:ext cx="255960" cy="36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Rokopis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0925" y="114765"/>
                <a:ext cx="46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Rokopis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96125" y="7258821"/>
                <a:ext cx="37080" cy="2673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0712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602C925-8B44-44C6-A649-F0FB17E73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l-SI"/>
              <a:t>Kliknite, če želite urediti slog naslova matrice</a:t>
            </a:r>
            <a:endParaRPr lang="sl"/>
          </a:p>
        </p:txBody>
      </p:sp>
      <p:sp>
        <p:nvSpPr>
          <p:cNvPr id="3" name="Označba mesta za datum 2">
            <a:extLst>
              <a:ext uri="{FF2B5EF4-FFF2-40B4-BE49-F238E27FC236}">
                <a16:creationId xmlns:a16="http://schemas.microsoft.com/office/drawing/2014/main" id="{9B5067D9-9E44-4E2F-BB85-39F25AF8A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12. 9. 2017</a:t>
            </a:r>
          </a:p>
        </p:txBody>
      </p:sp>
      <p:sp>
        <p:nvSpPr>
          <p:cNvPr id="4" name="Označba mesta za nogo 3">
            <a:extLst>
              <a:ext uri="{FF2B5EF4-FFF2-40B4-BE49-F238E27FC236}">
                <a16:creationId xmlns:a16="http://schemas.microsoft.com/office/drawing/2014/main" id="{D0695C9A-F3D4-4CAF-BD9C-9A781B281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Označba mesta za številko diapozitiva 4">
            <a:extLst>
              <a:ext uri="{FF2B5EF4-FFF2-40B4-BE49-F238E27FC236}">
                <a16:creationId xmlns:a16="http://schemas.microsoft.com/office/drawing/2014/main" id="{243D576E-E81F-4A82-BCA1-6B1E01BA5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4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za datum 1">
            <a:extLst>
              <a:ext uri="{FF2B5EF4-FFF2-40B4-BE49-F238E27FC236}">
                <a16:creationId xmlns:a16="http://schemas.microsoft.com/office/drawing/2014/main" id="{70360874-81B9-450F-B82A-8EB5D1206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12. 9. 2017</a:t>
            </a:r>
          </a:p>
        </p:txBody>
      </p:sp>
      <p:sp>
        <p:nvSpPr>
          <p:cNvPr id="3" name="Označba mesta za nogo 2">
            <a:extLst>
              <a:ext uri="{FF2B5EF4-FFF2-40B4-BE49-F238E27FC236}">
                <a16:creationId xmlns:a16="http://schemas.microsoft.com/office/drawing/2014/main" id="{3CF7C3AE-3A6B-4C8B-B32A-82D82E59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Označba mesta za številko diapozitiva 3">
            <a:extLst>
              <a:ext uri="{FF2B5EF4-FFF2-40B4-BE49-F238E27FC236}">
                <a16:creationId xmlns:a16="http://schemas.microsoft.com/office/drawing/2014/main" id="{CDDF9F8A-E694-41C4-963B-E3E4EC703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92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B872C95-0AD4-4269-8C2B-C4797C4EC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sl-SI"/>
              <a:t>Kliknite, če želite urediti slog naslova matrice</a:t>
            </a:r>
            <a:endParaRPr lang="sl"/>
          </a:p>
        </p:txBody>
      </p:sp>
      <p:sp>
        <p:nvSpPr>
          <p:cNvPr id="3" name="Označba mesta za vsebino 2">
            <a:extLst>
              <a:ext uri="{FF2B5EF4-FFF2-40B4-BE49-F238E27FC236}">
                <a16:creationId xmlns:a16="http://schemas.microsoft.com/office/drawing/2014/main" id="{DCA06414-765F-4A8B-92F6-D0646CCCA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sl-SI"/>
              <a:t>Kliknite za urejanje slogov besedila matrice</a:t>
            </a:r>
          </a:p>
          <a:p>
            <a:pPr lvl="1" rtl="0"/>
            <a:r>
              <a:rPr lang="sl-SI"/>
              <a:t>Druga raven</a:t>
            </a:r>
          </a:p>
          <a:p>
            <a:pPr lvl="2" rtl="0"/>
            <a:r>
              <a:rPr lang="sl-SI"/>
              <a:t>Tretja raven</a:t>
            </a:r>
          </a:p>
          <a:p>
            <a:pPr lvl="3" rtl="0"/>
            <a:r>
              <a:rPr lang="sl-SI"/>
              <a:t>Četrta raven</a:t>
            </a:r>
          </a:p>
          <a:p>
            <a:pPr lvl="4" rtl="0"/>
            <a:r>
              <a:rPr lang="sl-SI"/>
              <a:t>Peta raven</a:t>
            </a:r>
            <a:endParaRPr lang="sl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385ECD27-EF94-470B-8EFE-BDD4BAA71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za datum 4">
            <a:extLst>
              <a:ext uri="{FF2B5EF4-FFF2-40B4-BE49-F238E27FC236}">
                <a16:creationId xmlns:a16="http://schemas.microsoft.com/office/drawing/2014/main" id="{0F720F99-C49A-4BDA-8E4E-70AA21796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12. 9. 2017</a:t>
            </a:r>
          </a:p>
        </p:txBody>
      </p:sp>
      <p:sp>
        <p:nvSpPr>
          <p:cNvPr id="6" name="Označba mesta za nogo 5">
            <a:extLst>
              <a:ext uri="{FF2B5EF4-FFF2-40B4-BE49-F238E27FC236}">
                <a16:creationId xmlns:a16="http://schemas.microsoft.com/office/drawing/2014/main" id="{F4BE342F-D088-48DF-BF68-ED3DCA16F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Označba mesta za številko diapozitiva 6">
            <a:extLst>
              <a:ext uri="{FF2B5EF4-FFF2-40B4-BE49-F238E27FC236}">
                <a16:creationId xmlns:a16="http://schemas.microsoft.com/office/drawing/2014/main" id="{37FB5186-5A08-4217-B8C8-E3C89DE56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9912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8130A0E-257C-428F-8220-4F7319A3E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sl-SI"/>
              <a:t>Kliknite, če želite urediti slog naslova matrice</a:t>
            </a:r>
            <a:endParaRPr lang="sl"/>
          </a:p>
        </p:txBody>
      </p:sp>
      <p:sp>
        <p:nvSpPr>
          <p:cNvPr id="3" name="Označba mesta za sliko 2">
            <a:extLst>
              <a:ext uri="{FF2B5EF4-FFF2-40B4-BE49-F238E27FC236}">
                <a16:creationId xmlns:a16="http://schemas.microsoft.com/office/drawing/2014/main" id="{B9ACFB04-60BA-40B2-9683-87578BD0DC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sl-SI"/>
              <a:t>Kliknite ikono, če želite dodati sliko</a:t>
            </a:r>
            <a:endParaRPr lang="en-US"/>
          </a:p>
        </p:txBody>
      </p:sp>
      <p:sp>
        <p:nvSpPr>
          <p:cNvPr id="4" name="Označba mesta za besedilo 3">
            <a:extLst>
              <a:ext uri="{FF2B5EF4-FFF2-40B4-BE49-F238E27FC236}">
                <a16:creationId xmlns:a16="http://schemas.microsoft.com/office/drawing/2014/main" id="{B90FF038-F1C0-4D94-B562-F301003548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za datum 4">
            <a:extLst>
              <a:ext uri="{FF2B5EF4-FFF2-40B4-BE49-F238E27FC236}">
                <a16:creationId xmlns:a16="http://schemas.microsoft.com/office/drawing/2014/main" id="{9D14D5EB-717A-432F-9FCB-41F026C35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12. 9. 2017</a:t>
            </a:r>
          </a:p>
        </p:txBody>
      </p:sp>
      <p:sp>
        <p:nvSpPr>
          <p:cNvPr id="6" name="Označba mesta za nogo 5">
            <a:extLst>
              <a:ext uri="{FF2B5EF4-FFF2-40B4-BE49-F238E27FC236}">
                <a16:creationId xmlns:a16="http://schemas.microsoft.com/office/drawing/2014/main" id="{1FA96424-0E11-4259-9FFE-96E424A21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Označba mesta za številko diapozitiva 6">
            <a:extLst>
              <a:ext uri="{FF2B5EF4-FFF2-40B4-BE49-F238E27FC236}">
                <a16:creationId xmlns:a16="http://schemas.microsoft.com/office/drawing/2014/main" id="{90324721-6543-486D-A232-9E51E9FB4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30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7C3A876-E09F-447C-AC70-625615722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l-SI"/>
              <a:t>Kliknite, če želite urediti slog naslova matrice</a:t>
            </a:r>
            <a:endParaRPr lang="sl"/>
          </a:p>
        </p:txBody>
      </p:sp>
      <p:sp>
        <p:nvSpPr>
          <p:cNvPr id="3" name="Označba mesta za navpično besedilo 2">
            <a:extLst>
              <a:ext uri="{FF2B5EF4-FFF2-40B4-BE49-F238E27FC236}">
                <a16:creationId xmlns:a16="http://schemas.microsoft.com/office/drawing/2014/main" id="{F6D81AE2-C534-4018-8D54-BFAC1D2E43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sl-SI"/>
              <a:t>Kliknite za urejanje slogov besedila matrice</a:t>
            </a:r>
          </a:p>
          <a:p>
            <a:pPr lvl="1" rtl="0"/>
            <a:r>
              <a:rPr lang="sl-SI"/>
              <a:t>Druga raven</a:t>
            </a:r>
          </a:p>
          <a:p>
            <a:pPr lvl="2" rtl="0"/>
            <a:r>
              <a:rPr lang="sl-SI"/>
              <a:t>Tretja raven</a:t>
            </a:r>
          </a:p>
          <a:p>
            <a:pPr lvl="3" rtl="0"/>
            <a:r>
              <a:rPr lang="sl-SI"/>
              <a:t>Četrta raven</a:t>
            </a:r>
          </a:p>
          <a:p>
            <a:pPr lvl="4" rtl="0"/>
            <a:r>
              <a:rPr lang="sl-SI"/>
              <a:t>Peta raven</a:t>
            </a:r>
            <a:endParaRPr lang="sl"/>
          </a:p>
        </p:txBody>
      </p:sp>
      <p:sp>
        <p:nvSpPr>
          <p:cNvPr id="4" name="Označba mesta za datum 3">
            <a:extLst>
              <a:ext uri="{FF2B5EF4-FFF2-40B4-BE49-F238E27FC236}">
                <a16:creationId xmlns:a16="http://schemas.microsoft.com/office/drawing/2014/main" id="{68AE8180-78B8-4034-88AA-BF38D5475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12. 9. 2017</a:t>
            </a:r>
          </a:p>
        </p:txBody>
      </p:sp>
      <p:sp>
        <p:nvSpPr>
          <p:cNvPr id="5" name="Označba mesta za nogo 4">
            <a:extLst>
              <a:ext uri="{FF2B5EF4-FFF2-40B4-BE49-F238E27FC236}">
                <a16:creationId xmlns:a16="http://schemas.microsoft.com/office/drawing/2014/main" id="{E902CEA7-6339-43F1-8258-E91DD61E2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Označba mesta za številko diapozitiva 5">
            <a:extLst>
              <a:ext uri="{FF2B5EF4-FFF2-40B4-BE49-F238E27FC236}">
                <a16:creationId xmlns:a16="http://schemas.microsoft.com/office/drawing/2014/main" id="{1BBB3B7F-3DD1-4A58-A7A1-90D3371C9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61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en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en naslov 1">
            <a:extLst>
              <a:ext uri="{FF2B5EF4-FFF2-40B4-BE49-F238E27FC236}">
                <a16:creationId xmlns:a16="http://schemas.microsoft.com/office/drawing/2014/main" id="{A548BB54-5323-4DD3-9DB8-5CA26A5171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sl-SI"/>
              <a:t>Kliknite, če želite urediti slog naslova matrice</a:t>
            </a:r>
            <a:endParaRPr lang="sl"/>
          </a:p>
        </p:txBody>
      </p:sp>
      <p:sp>
        <p:nvSpPr>
          <p:cNvPr id="3" name="Označba mesta za navpično besedilo 2">
            <a:extLst>
              <a:ext uri="{FF2B5EF4-FFF2-40B4-BE49-F238E27FC236}">
                <a16:creationId xmlns:a16="http://schemas.microsoft.com/office/drawing/2014/main" id="{B240E1A9-E35B-44AB-8190-B6A7A068D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sl-SI"/>
              <a:t>Kliknite za urejanje slogov besedila matrice</a:t>
            </a:r>
          </a:p>
          <a:p>
            <a:pPr lvl="1" rtl="0"/>
            <a:r>
              <a:rPr lang="sl-SI"/>
              <a:t>Druga raven</a:t>
            </a:r>
          </a:p>
          <a:p>
            <a:pPr lvl="2" rtl="0"/>
            <a:r>
              <a:rPr lang="sl-SI"/>
              <a:t>Tretja raven</a:t>
            </a:r>
          </a:p>
          <a:p>
            <a:pPr lvl="3" rtl="0"/>
            <a:r>
              <a:rPr lang="sl-SI"/>
              <a:t>Četrta raven</a:t>
            </a:r>
          </a:p>
          <a:p>
            <a:pPr lvl="4" rtl="0"/>
            <a:r>
              <a:rPr lang="sl-SI"/>
              <a:t>Peta raven</a:t>
            </a:r>
            <a:endParaRPr lang="sl"/>
          </a:p>
        </p:txBody>
      </p:sp>
      <p:sp>
        <p:nvSpPr>
          <p:cNvPr id="4" name="Označba mesta za datum 3">
            <a:extLst>
              <a:ext uri="{FF2B5EF4-FFF2-40B4-BE49-F238E27FC236}">
                <a16:creationId xmlns:a16="http://schemas.microsoft.com/office/drawing/2014/main" id="{F76AF8D8-7764-4D06-AE50-0B151AE6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12. 9. 2017</a:t>
            </a:r>
          </a:p>
        </p:txBody>
      </p:sp>
      <p:sp>
        <p:nvSpPr>
          <p:cNvPr id="5" name="Označba mesta za nogo 4">
            <a:extLst>
              <a:ext uri="{FF2B5EF4-FFF2-40B4-BE49-F238E27FC236}">
                <a16:creationId xmlns:a16="http://schemas.microsoft.com/office/drawing/2014/main" id="{2022F050-008F-40E2-AA46-8DD0CD8CB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Označba mesta za številko diapozitiva 5">
            <a:extLst>
              <a:ext uri="{FF2B5EF4-FFF2-40B4-BE49-F238E27FC236}">
                <a16:creationId xmlns:a16="http://schemas.microsoft.com/office/drawing/2014/main" id="{A5663763-705B-464F-AB8B-F02AFAC9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712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aslovni diapozitiv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avokotnik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Rokopis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25" y="72966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Rokopis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300" y="1324470"/>
                <a:ext cx="24660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Rokopis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1220" y="4829594"/>
                <a:ext cx="255960" cy="36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Rokopis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0925" y="114765"/>
                <a:ext cx="46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Rokopis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96125" y="7258821"/>
                <a:ext cx="37080" cy="2673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Slika 10">
            <a:extLst>
              <a:ext uri="{FF2B5EF4-FFF2-40B4-BE49-F238E27FC236}">
                <a16:creationId xmlns:a16="http://schemas.microsoft.com/office/drawing/2014/main" id="{BD312742-FF8F-405A-9B03-FA3BE36135F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blipFill>
            <a:blip r:embed="rId13"/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1120870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aslovni diapozitiv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avokotnik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Rokopis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25" y="72966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Rokopis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300" y="1324470"/>
                <a:ext cx="24660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Rokopis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1220" y="4829594"/>
                <a:ext cx="255960" cy="36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Rokopis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0925" y="114765"/>
                <a:ext cx="46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Rokopis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96125" y="7258821"/>
                <a:ext cx="37080" cy="2673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Podnaslov 2">
            <a:extLst>
              <a:ext uri="{FF2B5EF4-FFF2-40B4-BE49-F238E27FC236}">
                <a16:creationId xmlns:a16="http://schemas.microsoft.com/office/drawing/2014/main" id="{34C0FACC-90E6-4A01-8792-8FA91B7D3E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3827" y="2543436"/>
            <a:ext cx="3760738" cy="4021205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sl"/>
              <a:t>Računalniki in znanstvene naprave znotraj teleskopa črpajo energijo iz dveh sončnih kolektorjev velikosti 2,45 x 7,56 m. Energija iz kolektorjev je namenjena tudi polnjenju šestih nikelj-vodikovih baterij, iz katerih plovilo črpa energijo približno 25 minut na orbito, ko leti skozi Zemljino senco.</a:t>
            </a:r>
          </a:p>
        </p:txBody>
      </p:sp>
      <p:sp>
        <p:nvSpPr>
          <p:cNvPr id="12" name="Naslov 1">
            <a:extLst>
              <a:ext uri="{FF2B5EF4-FFF2-40B4-BE49-F238E27FC236}">
                <a16:creationId xmlns:a16="http://schemas.microsoft.com/office/drawing/2014/main" id="{884C55E0-4986-474A-BC74-1B4E8A2F7D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3827" y="1921433"/>
            <a:ext cx="9144000" cy="495232"/>
          </a:xfrm>
        </p:spPr>
        <p:txBody>
          <a:bodyPr rtlCol="0"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pPr rtl="0"/>
            <a:r>
              <a:rPr lang="sl"/>
              <a:t>SONČNI KOLEKTORJI</a:t>
            </a:r>
          </a:p>
        </p:txBody>
      </p:sp>
      <p:grpSp>
        <p:nvGrpSpPr>
          <p:cNvPr id="14" name="Skupina 13">
            <a:extLst>
              <a:ext uri="{FF2B5EF4-FFF2-40B4-BE49-F238E27FC236}">
                <a16:creationId xmlns:a16="http://schemas.microsoft.com/office/drawing/2014/main" id="{27E37D6D-34CE-4FE3-A6C6-4FC22C72F7A0}"/>
              </a:ext>
            </a:extLst>
          </p:cNvPr>
          <p:cNvGrpSpPr/>
          <p:nvPr userDrawn="1"/>
        </p:nvGrpSpPr>
        <p:grpSpPr>
          <a:xfrm>
            <a:off x="1013641" y="2259110"/>
            <a:ext cx="5513866" cy="276225"/>
            <a:chOff x="1557338" y="1458610"/>
            <a:chExt cx="5513866" cy="276225"/>
          </a:xfrm>
        </p:grpSpPr>
        <p:cxnSp>
          <p:nvCxnSpPr>
            <p:cNvPr id="15" name="Raven povezovalnik 14">
              <a:extLst>
                <a:ext uri="{FF2B5EF4-FFF2-40B4-BE49-F238E27FC236}">
                  <a16:creationId xmlns:a16="http://schemas.microsoft.com/office/drawing/2014/main" id="{71CBDA1B-9FA8-429D-A07D-655D394A1C71}"/>
                </a:ext>
              </a:extLst>
            </p:cNvPr>
            <p:cNvCxnSpPr/>
            <p:nvPr/>
          </p:nvCxnSpPr>
          <p:spPr>
            <a:xfrm>
              <a:off x="1557338" y="1589020"/>
              <a:ext cx="5362574" cy="0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Slika 15">
              <a:extLst>
                <a:ext uri="{FF2B5EF4-FFF2-40B4-BE49-F238E27FC236}">
                  <a16:creationId xmlns:a16="http://schemas.microsoft.com/office/drawing/2014/main" id="{B5FBA15E-A7E6-483D-9298-EC007237A7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94979" y="1458610"/>
              <a:ext cx="276225" cy="2762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692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Naslovni diapozitiv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slov 2">
            <a:extLst>
              <a:ext uri="{FF2B5EF4-FFF2-40B4-BE49-F238E27FC236}">
                <a16:creationId xmlns:a16="http://schemas.microsoft.com/office/drawing/2014/main" id="{A3BFFD68-E7DA-43A0-A762-8DE3799F6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11415"/>
            <a:ext cx="9144000" cy="4021205"/>
          </a:xfrm>
        </p:spPr>
        <p:txBody>
          <a:bodyPr rtlCol="0">
            <a:norm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sl-SI"/>
              <a:t>Kliknite, če želite urediti slog podnaslova matrice</a:t>
            </a:r>
            <a:endParaRPr lang="sl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Rokopis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25" y="72966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Rokopis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300" y="1324470"/>
                <a:ext cx="246600" cy="651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Naslov 1">
            <a:extLst>
              <a:ext uri="{FF2B5EF4-FFF2-40B4-BE49-F238E27FC236}">
                <a16:creationId xmlns:a16="http://schemas.microsoft.com/office/drawing/2014/main" id="{48DFEAF9-3C9A-4305-9782-3EE91C933D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495232"/>
          </a:xfrm>
        </p:spPr>
        <p:txBody>
          <a:bodyPr rtlCol="0"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pPr rtl="0"/>
            <a:r>
              <a:rPr lang="sl"/>
              <a:t>KLIKNITE, ČE ŽELITE UREDITI SLOG NASLOVA MATRICE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Rokopis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1220" y="4829594"/>
                <a:ext cx="255960" cy="36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Rokopis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0925" y="114765"/>
                <a:ext cx="46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Rokopis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96125" y="7258821"/>
                <a:ext cx="37080" cy="2673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Pravokotnik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056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Naslovni diapozitiv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slov 2">
            <a:extLst>
              <a:ext uri="{FF2B5EF4-FFF2-40B4-BE49-F238E27FC236}">
                <a16:creationId xmlns:a16="http://schemas.microsoft.com/office/drawing/2014/main" id="{A3BFFD68-E7DA-43A0-A762-8DE3799F6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11415"/>
            <a:ext cx="9144000" cy="4021205"/>
          </a:xfrm>
        </p:spPr>
        <p:txBody>
          <a:bodyPr rtlCol="0">
            <a:norm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sl-SI"/>
              <a:t>Kliknite, če želite urediti slog podnaslova matrice</a:t>
            </a:r>
            <a:endParaRPr lang="sl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Rokopis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25" y="72966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Rokopis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300" y="1324470"/>
                <a:ext cx="246600" cy="651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Naslov 1">
            <a:extLst>
              <a:ext uri="{FF2B5EF4-FFF2-40B4-BE49-F238E27FC236}">
                <a16:creationId xmlns:a16="http://schemas.microsoft.com/office/drawing/2014/main" id="{48DFEAF9-3C9A-4305-9782-3EE91C933D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495232"/>
          </a:xfrm>
        </p:spPr>
        <p:txBody>
          <a:bodyPr rtlCol="0"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pPr rtl="0"/>
            <a:r>
              <a:rPr lang="sl"/>
              <a:t>KLIKNITE, ČE ŽELITE UREDITI SLOG NASLOVA MATRICE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Rokopis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1220" y="4829594"/>
                <a:ext cx="255960" cy="36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Rokopis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0925" y="114765"/>
                <a:ext cx="46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Rokopis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96125" y="7258821"/>
                <a:ext cx="37080" cy="2673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Pravokotnik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527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F8512A5-4A94-4AD1-8E4A-1EA129F98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l-SI"/>
              <a:t>Kliknite, če želite urediti slog naslova matrice</a:t>
            </a:r>
            <a:endParaRPr lang="sl"/>
          </a:p>
        </p:txBody>
      </p:sp>
      <p:sp>
        <p:nvSpPr>
          <p:cNvPr id="3" name="Označba mesta za vsebino 2">
            <a:extLst>
              <a:ext uri="{FF2B5EF4-FFF2-40B4-BE49-F238E27FC236}">
                <a16:creationId xmlns:a16="http://schemas.microsoft.com/office/drawing/2014/main" id="{11FE6721-7958-497F-BDBF-202EA49F1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sl-SI"/>
              <a:t>Kliknite za urejanje slogov besedila matrice</a:t>
            </a:r>
          </a:p>
          <a:p>
            <a:pPr lvl="1" rtl="0"/>
            <a:r>
              <a:rPr lang="sl-SI"/>
              <a:t>Druga raven</a:t>
            </a:r>
          </a:p>
          <a:p>
            <a:pPr lvl="2" rtl="0"/>
            <a:r>
              <a:rPr lang="sl-SI"/>
              <a:t>Tretja raven</a:t>
            </a:r>
          </a:p>
          <a:p>
            <a:pPr lvl="3" rtl="0"/>
            <a:r>
              <a:rPr lang="sl-SI"/>
              <a:t>Četrta raven</a:t>
            </a:r>
          </a:p>
          <a:p>
            <a:pPr lvl="4" rtl="0"/>
            <a:r>
              <a:rPr lang="sl-SI"/>
              <a:t>Peta raven</a:t>
            </a:r>
            <a:endParaRPr lang="sl"/>
          </a:p>
        </p:txBody>
      </p:sp>
      <p:sp>
        <p:nvSpPr>
          <p:cNvPr id="4" name="Označba mesta za datum 3">
            <a:extLst>
              <a:ext uri="{FF2B5EF4-FFF2-40B4-BE49-F238E27FC236}">
                <a16:creationId xmlns:a16="http://schemas.microsoft.com/office/drawing/2014/main" id="{8F3C0A16-F783-4588-B672-5058DF08C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12. 9. 2017</a:t>
            </a:r>
          </a:p>
        </p:txBody>
      </p:sp>
      <p:sp>
        <p:nvSpPr>
          <p:cNvPr id="5" name="Označba mesta za nogo 4">
            <a:extLst>
              <a:ext uri="{FF2B5EF4-FFF2-40B4-BE49-F238E27FC236}">
                <a16:creationId xmlns:a16="http://schemas.microsoft.com/office/drawing/2014/main" id="{BD350778-6411-40BC-969D-A8D237EDD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Označba mesta za številko diapozitiva 5">
            <a:extLst>
              <a:ext uri="{FF2B5EF4-FFF2-40B4-BE49-F238E27FC236}">
                <a16:creationId xmlns:a16="http://schemas.microsoft.com/office/drawing/2014/main" id="{228D5302-3190-447A-93C9-69054625D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348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18A55D5-7F7F-4923-B13A-FB14C9079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sl-SI"/>
              <a:t>Kliknite, če želite urediti slog naslova matrice</a:t>
            </a:r>
            <a:endParaRPr lang="sl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D7DA3E33-C1C5-4903-B6A0-5DCA0E5DA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za datum 3">
            <a:extLst>
              <a:ext uri="{FF2B5EF4-FFF2-40B4-BE49-F238E27FC236}">
                <a16:creationId xmlns:a16="http://schemas.microsoft.com/office/drawing/2014/main" id="{92CEEB41-7B20-4E9D-854C-61E519F59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12. 9. 2017</a:t>
            </a:r>
          </a:p>
        </p:txBody>
      </p:sp>
      <p:sp>
        <p:nvSpPr>
          <p:cNvPr id="5" name="Označba mesta za nogo 4">
            <a:extLst>
              <a:ext uri="{FF2B5EF4-FFF2-40B4-BE49-F238E27FC236}">
                <a16:creationId xmlns:a16="http://schemas.microsoft.com/office/drawing/2014/main" id="{B15B4E84-AF49-469B-BA25-009B696C4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Označba mesta za številko diapozitiva 5">
            <a:extLst>
              <a:ext uri="{FF2B5EF4-FFF2-40B4-BE49-F238E27FC236}">
                <a16:creationId xmlns:a16="http://schemas.microsoft.com/office/drawing/2014/main" id="{38771073-1660-4665-AD08-B1F6EEEC6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826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9164BBC-F386-4C51-801D-CF55F338F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l-SI"/>
              <a:t>Kliknite, če želite urediti slog naslova matrice</a:t>
            </a:r>
            <a:endParaRPr lang="sl"/>
          </a:p>
        </p:txBody>
      </p:sp>
      <p:sp>
        <p:nvSpPr>
          <p:cNvPr id="3" name="Označba mesta za vsebino 2">
            <a:extLst>
              <a:ext uri="{FF2B5EF4-FFF2-40B4-BE49-F238E27FC236}">
                <a16:creationId xmlns:a16="http://schemas.microsoft.com/office/drawing/2014/main" id="{3181EA36-CB65-4957-AC4D-117C8B55F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sl-SI"/>
              <a:t>Kliknite za urejanje slogov besedila matrice</a:t>
            </a:r>
          </a:p>
          <a:p>
            <a:pPr lvl="1" rtl="0"/>
            <a:r>
              <a:rPr lang="sl-SI"/>
              <a:t>Druga raven</a:t>
            </a:r>
          </a:p>
          <a:p>
            <a:pPr lvl="2" rtl="0"/>
            <a:r>
              <a:rPr lang="sl-SI"/>
              <a:t>Tretja raven</a:t>
            </a:r>
          </a:p>
          <a:p>
            <a:pPr lvl="3" rtl="0"/>
            <a:r>
              <a:rPr lang="sl-SI"/>
              <a:t>Četrta raven</a:t>
            </a:r>
          </a:p>
          <a:p>
            <a:pPr lvl="4" rtl="0"/>
            <a:r>
              <a:rPr lang="sl-SI"/>
              <a:t>Peta raven</a:t>
            </a:r>
            <a:endParaRPr lang="sl"/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9191E4BF-C484-4876-8267-5595D14331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sl-SI"/>
              <a:t>Kliknite za urejanje slogov besedila matrice</a:t>
            </a:r>
          </a:p>
          <a:p>
            <a:pPr lvl="1" rtl="0"/>
            <a:r>
              <a:rPr lang="sl-SI"/>
              <a:t>Druga raven</a:t>
            </a:r>
          </a:p>
          <a:p>
            <a:pPr lvl="2" rtl="0"/>
            <a:r>
              <a:rPr lang="sl-SI"/>
              <a:t>Tretja raven</a:t>
            </a:r>
          </a:p>
          <a:p>
            <a:pPr lvl="3" rtl="0"/>
            <a:r>
              <a:rPr lang="sl-SI"/>
              <a:t>Četrta raven</a:t>
            </a:r>
          </a:p>
          <a:p>
            <a:pPr lvl="4" rtl="0"/>
            <a:r>
              <a:rPr lang="sl-SI"/>
              <a:t>Peta raven</a:t>
            </a:r>
            <a:endParaRPr lang="sl"/>
          </a:p>
        </p:txBody>
      </p:sp>
      <p:sp>
        <p:nvSpPr>
          <p:cNvPr id="5" name="Označba mesta za datum 4">
            <a:extLst>
              <a:ext uri="{FF2B5EF4-FFF2-40B4-BE49-F238E27FC236}">
                <a16:creationId xmlns:a16="http://schemas.microsoft.com/office/drawing/2014/main" id="{4E481A05-B3B3-484A-B9A2-C693BFC18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12. 9. 2017</a:t>
            </a:r>
          </a:p>
        </p:txBody>
      </p:sp>
      <p:sp>
        <p:nvSpPr>
          <p:cNvPr id="6" name="Označba mesta za nogo 5">
            <a:extLst>
              <a:ext uri="{FF2B5EF4-FFF2-40B4-BE49-F238E27FC236}">
                <a16:creationId xmlns:a16="http://schemas.microsoft.com/office/drawing/2014/main" id="{C4A2926F-1DF1-4A3A-B966-52626B39B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Označba mesta za številko diapozitiva 6">
            <a:extLst>
              <a:ext uri="{FF2B5EF4-FFF2-40B4-BE49-F238E27FC236}">
                <a16:creationId xmlns:a16="http://schemas.microsoft.com/office/drawing/2014/main" id="{D39902F3-1A49-445A-A094-55BF9A3AA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50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2A7F405-2652-4BEF-A9E4-BCBF252A1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sl-SI"/>
              <a:t>Kliknite, če želite urediti slog naslova matrice</a:t>
            </a:r>
            <a:endParaRPr lang="sl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F8998658-AC9F-419A-9D28-703117D9C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997BF43B-ACB8-4022-9478-4B58FB2AC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sl-SI"/>
              <a:t>Kliknite za urejanje slogov besedila matrice</a:t>
            </a:r>
          </a:p>
          <a:p>
            <a:pPr lvl="1" rtl="0"/>
            <a:r>
              <a:rPr lang="sl-SI"/>
              <a:t>Druga raven</a:t>
            </a:r>
          </a:p>
          <a:p>
            <a:pPr lvl="2" rtl="0"/>
            <a:r>
              <a:rPr lang="sl-SI"/>
              <a:t>Tretja raven</a:t>
            </a:r>
          </a:p>
          <a:p>
            <a:pPr lvl="3" rtl="0"/>
            <a:r>
              <a:rPr lang="sl-SI"/>
              <a:t>Četrta raven</a:t>
            </a:r>
          </a:p>
          <a:p>
            <a:pPr lvl="4" rtl="0"/>
            <a:r>
              <a:rPr lang="sl-SI"/>
              <a:t>Peta raven</a:t>
            </a:r>
            <a:endParaRPr lang="sl"/>
          </a:p>
        </p:txBody>
      </p:sp>
      <p:sp>
        <p:nvSpPr>
          <p:cNvPr id="5" name="Označba mesta za besedilo 4">
            <a:extLst>
              <a:ext uri="{FF2B5EF4-FFF2-40B4-BE49-F238E27FC236}">
                <a16:creationId xmlns:a16="http://schemas.microsoft.com/office/drawing/2014/main" id="{4B47381A-DF82-4E57-86F2-79DDC1FDB8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l-SI"/>
              <a:t>Kliknite za urejanje slogov besedila matrice</a:t>
            </a:r>
          </a:p>
        </p:txBody>
      </p:sp>
      <p:sp>
        <p:nvSpPr>
          <p:cNvPr id="6" name="Označba mesta za vsebino 5">
            <a:extLst>
              <a:ext uri="{FF2B5EF4-FFF2-40B4-BE49-F238E27FC236}">
                <a16:creationId xmlns:a16="http://schemas.microsoft.com/office/drawing/2014/main" id="{E295A9D4-5434-4053-BEF7-D8D6112F6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sl-SI"/>
              <a:t>Kliknite za urejanje slogov besedila matrice</a:t>
            </a:r>
          </a:p>
          <a:p>
            <a:pPr lvl="1" rtl="0"/>
            <a:r>
              <a:rPr lang="sl-SI"/>
              <a:t>Druga raven</a:t>
            </a:r>
          </a:p>
          <a:p>
            <a:pPr lvl="2" rtl="0"/>
            <a:r>
              <a:rPr lang="sl-SI"/>
              <a:t>Tretja raven</a:t>
            </a:r>
          </a:p>
          <a:p>
            <a:pPr lvl="3" rtl="0"/>
            <a:r>
              <a:rPr lang="sl-SI"/>
              <a:t>Četrta raven</a:t>
            </a:r>
          </a:p>
          <a:p>
            <a:pPr lvl="4" rtl="0"/>
            <a:r>
              <a:rPr lang="sl-SI"/>
              <a:t>Peta raven</a:t>
            </a:r>
            <a:endParaRPr lang="sl"/>
          </a:p>
        </p:txBody>
      </p:sp>
      <p:sp>
        <p:nvSpPr>
          <p:cNvPr id="7" name="Označba mesta za datum 6">
            <a:extLst>
              <a:ext uri="{FF2B5EF4-FFF2-40B4-BE49-F238E27FC236}">
                <a16:creationId xmlns:a16="http://schemas.microsoft.com/office/drawing/2014/main" id="{5A2203A2-768C-4C32-B8C9-5731FBE96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12. 9. 2017</a:t>
            </a:r>
          </a:p>
        </p:txBody>
      </p:sp>
      <p:sp>
        <p:nvSpPr>
          <p:cNvPr id="8" name="Označba mesta za nogo 7">
            <a:extLst>
              <a:ext uri="{FF2B5EF4-FFF2-40B4-BE49-F238E27FC236}">
                <a16:creationId xmlns:a16="http://schemas.microsoft.com/office/drawing/2014/main" id="{217F5DD0-FF5E-4C8E-BF51-AAA6F15FF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Označba mesta za številko diapozitiva 8">
            <a:extLst>
              <a:ext uri="{FF2B5EF4-FFF2-40B4-BE49-F238E27FC236}">
                <a16:creationId xmlns:a16="http://schemas.microsoft.com/office/drawing/2014/main" id="{9CB89CD3-37F2-4CFC-B1A1-89865714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50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za naslov 1">
            <a:extLst>
              <a:ext uri="{FF2B5EF4-FFF2-40B4-BE49-F238E27FC236}">
                <a16:creationId xmlns:a16="http://schemas.microsoft.com/office/drawing/2014/main" id="{61A9A825-7557-4500-8CCD-1373C95FF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sl"/>
              <a:t>Uredite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84C4F931-B635-4B85-BE10-74008338E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sl"/>
              <a:t>Uredite sloge besedila matrice</a:t>
            </a:r>
          </a:p>
          <a:p>
            <a:pPr lvl="1" rtl="0"/>
            <a:r>
              <a:rPr lang="sl"/>
              <a:t>Druga raven</a:t>
            </a:r>
          </a:p>
          <a:p>
            <a:pPr lvl="2" rtl="0"/>
            <a:r>
              <a:rPr lang="sl"/>
              <a:t>Tretja raven</a:t>
            </a:r>
          </a:p>
          <a:p>
            <a:pPr lvl="3" rtl="0"/>
            <a:r>
              <a:rPr lang="sl"/>
              <a:t>Četrta raven</a:t>
            </a:r>
          </a:p>
          <a:p>
            <a:pPr lvl="4" rtl="0"/>
            <a:r>
              <a:rPr lang="sl"/>
              <a:t>Peta raven</a:t>
            </a:r>
          </a:p>
        </p:txBody>
      </p:sp>
      <p:sp>
        <p:nvSpPr>
          <p:cNvPr id="4" name="Označba mesta za datum 3">
            <a:extLst>
              <a:ext uri="{FF2B5EF4-FFF2-40B4-BE49-F238E27FC236}">
                <a16:creationId xmlns:a16="http://schemas.microsoft.com/office/drawing/2014/main" id="{159AE95C-FC17-478C-AA9E-710213A4FD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US"/>
              <a:t>12. 9. 2017</a:t>
            </a:r>
          </a:p>
        </p:txBody>
      </p:sp>
      <p:sp>
        <p:nvSpPr>
          <p:cNvPr id="5" name="Označba mesta za nogo 4">
            <a:extLst>
              <a:ext uri="{FF2B5EF4-FFF2-40B4-BE49-F238E27FC236}">
                <a16:creationId xmlns:a16="http://schemas.microsoft.com/office/drawing/2014/main" id="{15D4E31F-5B11-490E-AD3F-BE92E0F2D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6" name="Označba mesta za številko diapozitiva 5">
            <a:extLst>
              <a:ext uri="{FF2B5EF4-FFF2-40B4-BE49-F238E27FC236}">
                <a16:creationId xmlns:a16="http://schemas.microsoft.com/office/drawing/2014/main" id="{6FBDD7FA-F9F4-4DC4-9791-ACD495680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A717781-12D9-4CDB-9AAE-83636CBD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248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3" Type="http://schemas.openxmlformats.org/officeDocument/2006/relationships/customXml" Target="../ink/ink26.xml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10" Type="http://schemas.openxmlformats.org/officeDocument/2006/relationships/image" Target="../media/image10.png"/><Relationship Id="rId9" Type="http://schemas.openxmlformats.org/officeDocument/2006/relationships/hyperlink" Target="https://www.remix3d.com/details/G009SXJ54D4H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7" Type="http://schemas.openxmlformats.org/officeDocument/2006/relationships/image" Target="../media/image8.png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10" Type="http://schemas.openxmlformats.org/officeDocument/2006/relationships/image" Target="../media/image11.png"/><Relationship Id="rId9" Type="http://schemas.openxmlformats.org/officeDocument/2006/relationships/hyperlink" Target="https://www.remix3d.com/details/G009SXJ54D4H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7" Type="http://schemas.openxmlformats.org/officeDocument/2006/relationships/image" Target="../media/image8.png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10" Type="http://schemas.openxmlformats.org/officeDocument/2006/relationships/image" Target="../media/image12.png"/><Relationship Id="rId9" Type="http://schemas.openxmlformats.org/officeDocument/2006/relationships/hyperlink" Target="https://www.remix3d.com/details/G009SXJ54D4H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7" Type="http://schemas.openxmlformats.org/officeDocument/2006/relationships/image" Target="../media/image8.png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10" Type="http://schemas.openxmlformats.org/officeDocument/2006/relationships/image" Target="../media/image13.png"/><Relationship Id="rId9" Type="http://schemas.openxmlformats.org/officeDocument/2006/relationships/hyperlink" Target="https://www.remix3d.com/details/G009SXJ54D4H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7" Type="http://schemas.openxmlformats.org/officeDocument/2006/relationships/image" Target="../media/image8.png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10" Type="http://schemas.openxmlformats.org/officeDocument/2006/relationships/image" Target="../media/image14.png"/><Relationship Id="rId9" Type="http://schemas.openxmlformats.org/officeDocument/2006/relationships/hyperlink" Target="https://www.remix3d.com/details/G009SXJ54D4H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7" Type="http://schemas.openxmlformats.org/officeDocument/2006/relationships/image" Target="../media/image8.png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10" Type="http://schemas.openxmlformats.org/officeDocument/2006/relationships/image" Target="../media/image15.png"/><Relationship Id="rId9" Type="http://schemas.openxmlformats.org/officeDocument/2006/relationships/hyperlink" Target="https://www.remix3d.com/details/G009SXJ54D4H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7" Type="http://schemas.openxmlformats.org/officeDocument/2006/relationships/image" Target="../media/image8.png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10" Type="http://schemas.openxmlformats.org/officeDocument/2006/relationships/image" Target="../media/image16.png"/><Relationship Id="rId9" Type="http://schemas.openxmlformats.org/officeDocument/2006/relationships/hyperlink" Target="https://www.remix3d.com/details/G009SXJ54D4H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Rokopis 6" descr="Točka za risanje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Slika 8">
            <a:extLst>
              <a:ext uri="{FF2B5EF4-FFF2-40B4-BE49-F238E27FC236}">
                <a16:creationId xmlns:a16="http://schemas.microsoft.com/office/drawing/2014/main" id="{EF450867-E5BA-40C7-9F1B-40C9BDA86A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415" y="405897"/>
            <a:ext cx="6473169" cy="223283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-model 10" descr="SUV">
                <a:extLst>
                  <a:ext uri="{FF2B5EF4-FFF2-40B4-BE49-F238E27FC236}">
                    <a16:creationId xmlns:a16="http://schemas.microsoft.com/office/drawing/2014/main" id="{C6D65300-5601-4000-BBC1-6498B4D87B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82100124"/>
                  </p:ext>
                </p:extLst>
              </p:nvPr>
            </p:nvGraphicFramePr>
            <p:xfrm>
              <a:off x="2737992" y="2597014"/>
              <a:ext cx="6686254" cy="339075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6686254" cy="3390751"/>
                    </a:xfrm>
                    <a:prstGeom prst="rect">
                      <a:avLst/>
                    </a:prstGeom>
                  </am3d:spPr>
                  <am3d:camera>
                    <am3d:pos x="0" y="0" z="541409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898" d="1000000"/>
                    <am3d:preTrans dx="0" dy="-634107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35510" ay="2351886" az="85687"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85530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-model 10" descr="SUV">
                <a:extLst>
                  <a:ext uri="{FF2B5EF4-FFF2-40B4-BE49-F238E27FC236}">
                    <a16:creationId xmlns:a16="http://schemas.microsoft.com/office/drawing/2014/main" id="{C6D65300-5601-4000-BBC1-6498B4D87B6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737992" y="2597014"/>
                <a:ext cx="6686254" cy="3390751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Naslov 1">
            <a:extLst>
              <a:ext uri="{FF2B5EF4-FFF2-40B4-BE49-F238E27FC236}">
                <a16:creationId xmlns:a16="http://schemas.microsoft.com/office/drawing/2014/main" id="{0CFB5756-3EF5-4CD6-A00D-4987C58C8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5978" y="6138153"/>
            <a:ext cx="4870281" cy="495232"/>
          </a:xfrm>
        </p:spPr>
        <p:txBody>
          <a:bodyPr rtlCol="0">
            <a:normAutofit fontScale="90000"/>
          </a:bodyPr>
          <a:lstStyle/>
          <a:p>
            <a:pPr rtl="0"/>
            <a:r>
              <a:rPr lang="sl-SI" dirty="0"/>
              <a:t>   </a:t>
            </a:r>
            <a:r>
              <a:rPr lang="en-US" dirty="0"/>
              <a:t>P</a:t>
            </a:r>
            <a:r>
              <a:rPr lang="sl-SI" dirty="0" err="1"/>
              <a:t>rimož</a:t>
            </a:r>
            <a:r>
              <a:rPr lang="sl-SI" dirty="0"/>
              <a:t> Stopar, Uroš Zagoranski, Aljoša Sikošek						</a:t>
            </a:r>
            <a:endParaRPr lang="sl" dirty="0"/>
          </a:p>
        </p:txBody>
      </p:sp>
      <p:sp>
        <p:nvSpPr>
          <p:cNvPr id="15" name="Naslov 1">
            <a:extLst>
              <a:ext uri="{FF2B5EF4-FFF2-40B4-BE49-F238E27FC236}">
                <a16:creationId xmlns:a16="http://schemas.microsoft.com/office/drawing/2014/main" id="{1E88192E-0FDF-48D7-A64A-9CC72E8D4384}"/>
              </a:ext>
            </a:extLst>
          </p:cNvPr>
          <p:cNvSpPr txBox="1">
            <a:spLocks/>
          </p:cNvSpPr>
          <p:nvPr/>
        </p:nvSpPr>
        <p:spPr>
          <a:xfrm>
            <a:off x="10628800" y="6204487"/>
            <a:ext cx="1156800" cy="49523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rgbClr val="408E93"/>
                </a:solidFill>
                <a:latin typeface="Agency FB" panose="020B0503020202020204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sl-SI" dirty="0"/>
              <a:t>ITK UN II</a:t>
            </a:r>
            <a:endParaRPr lang="sl" dirty="0"/>
          </a:p>
        </p:txBody>
      </p:sp>
      <p:sp>
        <p:nvSpPr>
          <p:cNvPr id="17" name="Naslov 1">
            <a:extLst>
              <a:ext uri="{FF2B5EF4-FFF2-40B4-BE49-F238E27FC236}">
                <a16:creationId xmlns:a16="http://schemas.microsoft.com/office/drawing/2014/main" id="{B2E7F106-16D6-41FF-978D-EC0CF300E0A0}"/>
              </a:ext>
            </a:extLst>
          </p:cNvPr>
          <p:cNvSpPr txBox="1">
            <a:spLocks/>
          </p:cNvSpPr>
          <p:nvPr/>
        </p:nvSpPr>
        <p:spPr>
          <a:xfrm>
            <a:off x="519600" y="6204487"/>
            <a:ext cx="1461600" cy="49523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rgbClr val="408E93"/>
                </a:solidFill>
                <a:latin typeface="Agency FB" panose="020B0503020202020204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sl-SI" dirty="0"/>
              <a:t>12. 6. 2019</a:t>
            </a:r>
            <a:endParaRPr lang="sl" dirty="0"/>
          </a:p>
        </p:txBody>
      </p:sp>
    </p:spTree>
    <p:extLst>
      <p:ext uri="{BB962C8B-B14F-4D97-AF65-F5344CB8AC3E}">
        <p14:creationId xmlns:p14="http://schemas.microsoft.com/office/powerpoint/2010/main" val="3964130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984" y="355946"/>
            <a:ext cx="9144000" cy="495232"/>
          </a:xfrm>
        </p:spPr>
        <p:txBody>
          <a:bodyPr rtlCol="0">
            <a:normAutofit fontScale="90000"/>
          </a:bodyPr>
          <a:lstStyle/>
          <a:p>
            <a:r>
              <a:rPr lang="sl-SI" sz="6700" dirty="0"/>
              <a:t>O PROJEKTU</a:t>
            </a:r>
            <a:endParaRPr lang="sl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Rokopis 6" descr="Točka za risanje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Raven povezovalnik 11" descr="Raven povezovalnik">
            <a:extLst>
              <a:ext uri="{FF2B5EF4-FFF2-40B4-BE49-F238E27FC236}">
                <a16:creationId xmlns:a16="http://schemas.microsoft.com/office/drawing/2014/main" id="{54417E9A-885B-4AB5-82EC-43B6D9F71BAD}"/>
              </a:ext>
            </a:extLst>
          </p:cNvPr>
          <p:cNvCxnSpPr>
            <a:cxnSpLocks/>
          </p:cNvCxnSpPr>
          <p:nvPr/>
        </p:nvCxnSpPr>
        <p:spPr>
          <a:xfrm flipV="1">
            <a:off x="932984" y="1156044"/>
            <a:ext cx="4790154" cy="1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Slika 9" descr="Obkrožena rdeča pika">
            <a:extLst>
              <a:ext uri="{FF2B5EF4-FFF2-40B4-BE49-F238E27FC236}">
                <a16:creationId xmlns:a16="http://schemas.microsoft.com/office/drawing/2014/main" id="{A6F0F6E8-910C-4141-A329-EB9A062328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065" y="1017931"/>
            <a:ext cx="276225" cy="276225"/>
          </a:xfrm>
          <a:prstGeom prst="rect">
            <a:avLst/>
          </a:prstGeom>
        </p:spPr>
      </p:pic>
      <p:cxnSp>
        <p:nvCxnSpPr>
          <p:cNvPr id="13" name="Raven povezovalnik 12" descr="Raven povezovalnik">
            <a:extLst>
              <a:ext uri="{FF2B5EF4-FFF2-40B4-BE49-F238E27FC236}">
                <a16:creationId xmlns:a16="http://schemas.microsoft.com/office/drawing/2014/main" id="{C385A1A4-3588-4D41-AA7D-B7125C8D72E6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932984" y="1156044"/>
            <a:ext cx="6028081" cy="2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dnaslov 2">
            <a:extLst>
              <a:ext uri="{FF2B5EF4-FFF2-40B4-BE49-F238E27FC236}">
                <a16:creationId xmlns:a16="http://schemas.microsoft.com/office/drawing/2014/main" id="{91DB75DC-0D0B-4F68-83A3-F2E039F96F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2984" y="1599023"/>
            <a:ext cx="5715311" cy="4021205"/>
          </a:xfrm>
        </p:spPr>
        <p:txBody>
          <a:bodyPr rtlCol="0">
            <a:normAutofit/>
          </a:bodyPr>
          <a:lstStyle/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„</a:t>
            </a:r>
            <a:r>
              <a:rPr lang="en-US" sz="2800" dirty="0"/>
              <a:t>C</a:t>
            </a:r>
            <a:r>
              <a:rPr lang="sl-SI" sz="2800" dirty="0" err="1"/>
              <a:t>onnected</a:t>
            </a:r>
            <a:r>
              <a:rPr lang="sl-SI" sz="2800" dirty="0"/>
              <a:t> </a:t>
            </a:r>
            <a:r>
              <a:rPr lang="sl-SI" sz="2800" dirty="0" err="1"/>
              <a:t>vehicle</a:t>
            </a:r>
            <a:r>
              <a:rPr lang="sl-SI" sz="2800" dirty="0"/>
              <a:t>“ platforma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Ogromna podatkovna baza meritev iz naprav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Kombinacija različnih tehnologij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Zakaj? -&gt; izziv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-SI" sz="28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-SI" sz="20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" sz="18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-model 10" descr="SUV">
                <a:extLst>
                  <a:ext uri="{FF2B5EF4-FFF2-40B4-BE49-F238E27FC236}">
                    <a16:creationId xmlns:a16="http://schemas.microsoft.com/office/drawing/2014/main" id="{BE275E43-CD00-4124-B245-79F30D37497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15037455"/>
                  </p:ext>
                </p:extLst>
              </p:nvPr>
            </p:nvGraphicFramePr>
            <p:xfrm>
              <a:off x="5723139" y="2815972"/>
              <a:ext cx="6350075" cy="3770357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6350075" cy="3770357"/>
                    </a:xfrm>
                    <a:prstGeom prst="rect">
                      <a:avLst/>
                    </a:prstGeom>
                  </am3d:spPr>
                  <am3d:camera>
                    <am3d:pos x="0" y="0" z="541409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898" d="1000000"/>
                    <am3d:preTrans dx="0" dy="-634107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53757" ay="-1650980" az="-117396"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886931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-model 10" descr="SUV">
                <a:extLst>
                  <a:ext uri="{FF2B5EF4-FFF2-40B4-BE49-F238E27FC236}">
                    <a16:creationId xmlns:a16="http://schemas.microsoft.com/office/drawing/2014/main" id="{BE275E43-CD00-4124-B245-79F30D37497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723139" y="2815972"/>
                <a:ext cx="6350075" cy="377035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5271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984" y="355946"/>
            <a:ext cx="9144000" cy="495232"/>
          </a:xfrm>
        </p:spPr>
        <p:txBody>
          <a:bodyPr rtlCol="0">
            <a:normAutofit fontScale="90000"/>
          </a:bodyPr>
          <a:lstStyle/>
          <a:p>
            <a:pPr rtl="0"/>
            <a:r>
              <a:rPr lang="sl-SI" sz="6700" dirty="0"/>
              <a:t>ARHITEKTURA IN METODE</a:t>
            </a:r>
            <a:endParaRPr lang="sl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1811CCB4-5A42-4506-A2DE-4A66CDA93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2984" y="1597855"/>
            <a:ext cx="5866951" cy="4722604"/>
          </a:xfrm>
        </p:spPr>
        <p:txBody>
          <a:bodyPr rtlCol="0">
            <a:normAutofit/>
          </a:bodyPr>
          <a:lstStyle/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MVC arhitektura</a:t>
            </a:r>
          </a:p>
          <a:p>
            <a:pPr marL="742950" lvl="2" indent="-285750" algn="l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sl-SI" sz="2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Model: javanski razredi</a:t>
            </a:r>
          </a:p>
          <a:p>
            <a:pPr marL="742950" lvl="2" indent="-285750" algn="l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sl-SI" sz="26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View</a:t>
            </a:r>
            <a:r>
              <a:rPr lang="sl-SI" sz="2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 JSP + JSTL</a:t>
            </a:r>
          </a:p>
          <a:p>
            <a:pPr marL="742950" lvl="2" indent="-285750" algn="l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sl-SI" sz="26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Controller</a:t>
            </a:r>
            <a:r>
              <a:rPr lang="sl-SI" sz="2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 </a:t>
            </a:r>
            <a:r>
              <a:rPr lang="sl-SI" sz="26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Spring</a:t>
            </a:r>
            <a:r>
              <a:rPr lang="sl-SI" sz="2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sl-SI" sz="26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Controllerji</a:t>
            </a:r>
            <a:endParaRPr lang="sl-SI" sz="2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 err="1"/>
              <a:t>Kanban</a:t>
            </a:r>
            <a:r>
              <a:rPr lang="sl-SI" sz="2800" dirty="0"/>
              <a:t> (</a:t>
            </a:r>
            <a:r>
              <a:rPr lang="sl-SI" sz="2800" dirty="0" err="1"/>
              <a:t>GitHub</a:t>
            </a:r>
            <a:r>
              <a:rPr lang="sl-SI" sz="2800" dirty="0"/>
              <a:t> </a:t>
            </a:r>
            <a:r>
              <a:rPr lang="sl-SI" sz="2800" dirty="0" err="1"/>
              <a:t>Kanban</a:t>
            </a:r>
            <a:r>
              <a:rPr lang="sl-SI" sz="2800" dirty="0"/>
              <a:t> table)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Iterativen pristop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 err="1"/>
              <a:t>Inkrementalen</a:t>
            </a:r>
            <a:r>
              <a:rPr lang="sl-SI" sz="2800" dirty="0"/>
              <a:t> pristop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-SI" sz="28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-SI" sz="20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" sz="1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Rokopis 6" descr="Točka za risanje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Raven povezovalnik 11" descr="Raven povezovalnik">
            <a:extLst>
              <a:ext uri="{FF2B5EF4-FFF2-40B4-BE49-F238E27FC236}">
                <a16:creationId xmlns:a16="http://schemas.microsoft.com/office/drawing/2014/main" id="{54417E9A-885B-4AB5-82EC-43B6D9F71BAD}"/>
              </a:ext>
            </a:extLst>
          </p:cNvPr>
          <p:cNvCxnSpPr>
            <a:cxnSpLocks/>
          </p:cNvCxnSpPr>
          <p:nvPr/>
        </p:nvCxnSpPr>
        <p:spPr>
          <a:xfrm flipV="1">
            <a:off x="932984" y="1156044"/>
            <a:ext cx="4790154" cy="1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Slika 9" descr="Obkrožena rdeča pika">
            <a:extLst>
              <a:ext uri="{FF2B5EF4-FFF2-40B4-BE49-F238E27FC236}">
                <a16:creationId xmlns:a16="http://schemas.microsoft.com/office/drawing/2014/main" id="{A6F0F6E8-910C-4141-A329-EB9A062328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065" y="1017931"/>
            <a:ext cx="276225" cy="276225"/>
          </a:xfrm>
          <a:prstGeom prst="rect">
            <a:avLst/>
          </a:prstGeom>
        </p:spPr>
      </p:pic>
      <p:cxnSp>
        <p:nvCxnSpPr>
          <p:cNvPr id="13" name="Raven povezovalnik 12" descr="Raven povezovalnik">
            <a:extLst>
              <a:ext uri="{FF2B5EF4-FFF2-40B4-BE49-F238E27FC236}">
                <a16:creationId xmlns:a16="http://schemas.microsoft.com/office/drawing/2014/main" id="{C385A1A4-3588-4D41-AA7D-B7125C8D72E6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932984" y="1156044"/>
            <a:ext cx="6028081" cy="2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-model 10" descr="SUV">
                <a:extLst>
                  <a:ext uri="{FF2B5EF4-FFF2-40B4-BE49-F238E27FC236}">
                    <a16:creationId xmlns:a16="http://schemas.microsoft.com/office/drawing/2014/main" id="{92353B58-735B-4BC9-A0B0-B273B9C5CF0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73014777"/>
                  </p:ext>
                </p:extLst>
              </p:nvPr>
            </p:nvGraphicFramePr>
            <p:xfrm>
              <a:off x="5361029" y="3269187"/>
              <a:ext cx="6413698" cy="3083142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6413698" cy="3083142"/>
                    </a:xfrm>
                    <a:prstGeom prst="rect">
                      <a:avLst/>
                    </a:prstGeom>
                  </am3d:spPr>
                  <am3d:camera>
                    <am3d:pos x="0" y="0" z="541409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898" d="1000000"/>
                    <am3d:preTrans dx="0" dy="-634107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602688" ay="-2662322" az="-10661935"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76697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-model 10" descr="SUV">
                <a:extLst>
                  <a:ext uri="{FF2B5EF4-FFF2-40B4-BE49-F238E27FC236}">
                    <a16:creationId xmlns:a16="http://schemas.microsoft.com/office/drawing/2014/main" id="{92353B58-735B-4BC9-A0B0-B273B9C5CF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361029" y="3269187"/>
                <a:ext cx="6413698" cy="308314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8313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984" y="355946"/>
            <a:ext cx="9144000" cy="495232"/>
          </a:xfrm>
        </p:spPr>
        <p:txBody>
          <a:bodyPr rtlCol="0">
            <a:normAutofit fontScale="90000"/>
          </a:bodyPr>
          <a:lstStyle/>
          <a:p>
            <a:pPr rtl="0"/>
            <a:r>
              <a:rPr lang="sl-SI" sz="6700" dirty="0"/>
              <a:t>DELO &amp; DOKUMENTACIJA</a:t>
            </a:r>
            <a:endParaRPr lang="sl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1811CCB4-5A42-4506-A2DE-4A66CDA93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2984" y="1597855"/>
            <a:ext cx="5866951" cy="4722604"/>
          </a:xfrm>
        </p:spPr>
        <p:txBody>
          <a:bodyPr rtlCol="0">
            <a:normAutofit/>
          </a:bodyPr>
          <a:lstStyle/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3 &gt; 4</a:t>
            </a:r>
            <a:endParaRPr lang="sl-SI" sz="28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Lažja komunikacija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Razdelitev dela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-SI" sz="28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Readme.md datoteka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Sprotni komentarji kode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Deljenje na sekcije</a:t>
            </a:r>
            <a:endParaRPr lang="sl-SI" sz="20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" sz="1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Rokopis 6" descr="Točka za risanje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Raven povezovalnik 11" descr="Raven povezovalnik">
            <a:extLst>
              <a:ext uri="{FF2B5EF4-FFF2-40B4-BE49-F238E27FC236}">
                <a16:creationId xmlns:a16="http://schemas.microsoft.com/office/drawing/2014/main" id="{54417E9A-885B-4AB5-82EC-43B6D9F71BAD}"/>
              </a:ext>
            </a:extLst>
          </p:cNvPr>
          <p:cNvCxnSpPr>
            <a:cxnSpLocks/>
          </p:cNvCxnSpPr>
          <p:nvPr/>
        </p:nvCxnSpPr>
        <p:spPr>
          <a:xfrm flipV="1">
            <a:off x="932984" y="1156044"/>
            <a:ext cx="4790154" cy="1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Slika 9" descr="Obkrožena rdeča pika">
            <a:extLst>
              <a:ext uri="{FF2B5EF4-FFF2-40B4-BE49-F238E27FC236}">
                <a16:creationId xmlns:a16="http://schemas.microsoft.com/office/drawing/2014/main" id="{A6F0F6E8-910C-4141-A329-EB9A062328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065" y="1017931"/>
            <a:ext cx="276225" cy="276225"/>
          </a:xfrm>
          <a:prstGeom prst="rect">
            <a:avLst/>
          </a:prstGeom>
        </p:spPr>
      </p:pic>
      <p:cxnSp>
        <p:nvCxnSpPr>
          <p:cNvPr id="13" name="Raven povezovalnik 12" descr="Raven povezovalnik">
            <a:extLst>
              <a:ext uri="{FF2B5EF4-FFF2-40B4-BE49-F238E27FC236}">
                <a16:creationId xmlns:a16="http://schemas.microsoft.com/office/drawing/2014/main" id="{C385A1A4-3588-4D41-AA7D-B7125C8D72E6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932984" y="1156044"/>
            <a:ext cx="6028081" cy="2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-model 10" descr="SUV">
                <a:extLst>
                  <a:ext uri="{FF2B5EF4-FFF2-40B4-BE49-F238E27FC236}">
                    <a16:creationId xmlns:a16="http://schemas.microsoft.com/office/drawing/2014/main" id="{92353B58-735B-4BC9-A0B0-B273B9C5CF0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94129081"/>
                  </p:ext>
                </p:extLst>
              </p:nvPr>
            </p:nvGraphicFramePr>
            <p:xfrm>
              <a:off x="6961065" y="2224790"/>
              <a:ext cx="4182382" cy="361527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4182382" cy="3615279"/>
                    </a:xfrm>
                    <a:prstGeom prst="rect">
                      <a:avLst/>
                    </a:prstGeom>
                  </am3d:spPr>
                  <am3d:camera>
                    <am3d:pos x="0" y="0" z="541409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898" d="1000000"/>
                    <am3d:preTrans dx="0" dy="-634107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707227" ay="-49125" az="-10798636"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95225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-model 10" descr="SUV">
                <a:extLst>
                  <a:ext uri="{FF2B5EF4-FFF2-40B4-BE49-F238E27FC236}">
                    <a16:creationId xmlns:a16="http://schemas.microsoft.com/office/drawing/2014/main" id="{92353B58-735B-4BC9-A0B0-B273B9C5CF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961065" y="2224790"/>
                <a:ext cx="4182382" cy="361527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4847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984" y="355946"/>
            <a:ext cx="9144000" cy="495232"/>
          </a:xfrm>
        </p:spPr>
        <p:txBody>
          <a:bodyPr rtlCol="0">
            <a:normAutofit fontScale="90000"/>
          </a:bodyPr>
          <a:lstStyle/>
          <a:p>
            <a:r>
              <a:rPr lang="sl-SI" sz="6700" dirty="0"/>
              <a:t>O IMPLEMENTACIJI</a:t>
            </a:r>
            <a:endParaRPr lang="sl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Rokopis 6" descr="Točka za risanje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Raven povezovalnik 11" descr="Raven povezovalnik">
            <a:extLst>
              <a:ext uri="{FF2B5EF4-FFF2-40B4-BE49-F238E27FC236}">
                <a16:creationId xmlns:a16="http://schemas.microsoft.com/office/drawing/2014/main" id="{54417E9A-885B-4AB5-82EC-43B6D9F71BAD}"/>
              </a:ext>
            </a:extLst>
          </p:cNvPr>
          <p:cNvCxnSpPr>
            <a:cxnSpLocks/>
          </p:cNvCxnSpPr>
          <p:nvPr/>
        </p:nvCxnSpPr>
        <p:spPr>
          <a:xfrm flipV="1">
            <a:off x="932984" y="1156044"/>
            <a:ext cx="4790154" cy="1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Slika 9" descr="Obkrožena rdeča pika">
            <a:extLst>
              <a:ext uri="{FF2B5EF4-FFF2-40B4-BE49-F238E27FC236}">
                <a16:creationId xmlns:a16="http://schemas.microsoft.com/office/drawing/2014/main" id="{A6F0F6E8-910C-4141-A329-EB9A062328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065" y="1017931"/>
            <a:ext cx="276225" cy="276225"/>
          </a:xfrm>
          <a:prstGeom prst="rect">
            <a:avLst/>
          </a:prstGeom>
        </p:spPr>
      </p:pic>
      <p:cxnSp>
        <p:nvCxnSpPr>
          <p:cNvPr id="13" name="Raven povezovalnik 12" descr="Raven povezovalnik">
            <a:extLst>
              <a:ext uri="{FF2B5EF4-FFF2-40B4-BE49-F238E27FC236}">
                <a16:creationId xmlns:a16="http://schemas.microsoft.com/office/drawing/2014/main" id="{C385A1A4-3588-4D41-AA7D-B7125C8D72E6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932984" y="1156044"/>
            <a:ext cx="6028081" cy="2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odnaslov 2">
            <a:extLst>
              <a:ext uri="{FF2B5EF4-FFF2-40B4-BE49-F238E27FC236}">
                <a16:creationId xmlns:a16="http://schemas.microsoft.com/office/drawing/2014/main" id="{BAA3C818-BCB9-4014-AD69-D57D0F3FA862}"/>
              </a:ext>
            </a:extLst>
          </p:cNvPr>
          <p:cNvSpPr txBox="1">
            <a:spLocks/>
          </p:cNvSpPr>
          <p:nvPr/>
        </p:nvSpPr>
        <p:spPr>
          <a:xfrm>
            <a:off x="932984" y="1597855"/>
            <a:ext cx="5715311" cy="4722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/>
              <a:t>UI: prilagojen template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/>
              <a:t>Java 1.8 + JSP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/>
              <a:t>IntelliJ IDEA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/>
              <a:t>SpringBoot, Maven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/>
              <a:t>MSSQL Server 2016+, SSMS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/>
              <a:t>Podporno: AJAX, JavaScript, SASS, Bootstrap, jQuery</a:t>
            </a:r>
          </a:p>
          <a:p>
            <a:pPr>
              <a:lnSpc>
                <a:spcPct val="110000"/>
              </a:lnSpc>
            </a:pPr>
            <a:endParaRPr lang="sl-SI" sz="280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-SI" sz="200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" sz="18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-model 14" descr="SUV">
                <a:extLst>
                  <a:ext uri="{FF2B5EF4-FFF2-40B4-BE49-F238E27FC236}">
                    <a16:creationId xmlns:a16="http://schemas.microsoft.com/office/drawing/2014/main" id="{B7AE512D-AAE2-416F-A7B7-3808B389748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63310893"/>
                  </p:ext>
                </p:extLst>
              </p:nvPr>
            </p:nvGraphicFramePr>
            <p:xfrm>
              <a:off x="8582991" y="355946"/>
              <a:ext cx="2987985" cy="618531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987985" cy="6185319"/>
                    </a:xfrm>
                    <a:prstGeom prst="rect">
                      <a:avLst/>
                    </a:prstGeom>
                  </am3d:spPr>
                  <am3d:camera>
                    <am3d:pos x="0" y="0" z="541409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898" d="1000000"/>
                    <am3d:preTrans dx="0" dy="-634107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541035" ay="1422" az="-34801"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7669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-model 14" descr="SUV">
                <a:extLst>
                  <a:ext uri="{FF2B5EF4-FFF2-40B4-BE49-F238E27FC236}">
                    <a16:creationId xmlns:a16="http://schemas.microsoft.com/office/drawing/2014/main" id="{B7AE512D-AAE2-416F-A7B7-3808B38974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582991" y="355946"/>
                <a:ext cx="2987985" cy="618531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2612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984" y="355946"/>
            <a:ext cx="9144000" cy="495232"/>
          </a:xfrm>
        </p:spPr>
        <p:txBody>
          <a:bodyPr rtlCol="0">
            <a:normAutofit fontScale="90000"/>
          </a:bodyPr>
          <a:lstStyle/>
          <a:p>
            <a:pPr rtl="0"/>
            <a:r>
              <a:rPr lang="sl-SI" sz="6700" dirty="0"/>
              <a:t>VARNOST &amp; AI</a:t>
            </a:r>
            <a:endParaRPr lang="sl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1811CCB4-5A42-4506-A2DE-4A66CDA93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2984" y="1597855"/>
            <a:ext cx="5866951" cy="4722604"/>
          </a:xfrm>
        </p:spPr>
        <p:txBody>
          <a:bodyPr rtlCol="0">
            <a:normAutofit/>
          </a:bodyPr>
          <a:lstStyle/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SSO preko </a:t>
            </a:r>
            <a:r>
              <a:rPr lang="sl-SI" sz="28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Oauth</a:t>
            </a:r>
            <a:r>
              <a:rPr lang="sl-SI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2.0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Google </a:t>
            </a:r>
            <a:r>
              <a:rPr lang="sl-SI" sz="2800" dirty="0" err="1"/>
              <a:t>Account</a:t>
            </a:r>
            <a:endParaRPr lang="sl-SI" sz="28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Registracija 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-SI" sz="28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Metode AI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Naivni </a:t>
            </a:r>
            <a:r>
              <a:rPr lang="sl-SI" sz="2800" dirty="0" err="1"/>
              <a:t>Bayes</a:t>
            </a:r>
            <a:endParaRPr lang="sl-SI" sz="28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99% točnost napake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-SI" sz="28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-SI" sz="20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" sz="1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Rokopis 6" descr="Točka za risanje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Raven povezovalnik 11" descr="Raven povezovalnik">
            <a:extLst>
              <a:ext uri="{FF2B5EF4-FFF2-40B4-BE49-F238E27FC236}">
                <a16:creationId xmlns:a16="http://schemas.microsoft.com/office/drawing/2014/main" id="{54417E9A-885B-4AB5-82EC-43B6D9F71BAD}"/>
              </a:ext>
            </a:extLst>
          </p:cNvPr>
          <p:cNvCxnSpPr>
            <a:cxnSpLocks/>
          </p:cNvCxnSpPr>
          <p:nvPr/>
        </p:nvCxnSpPr>
        <p:spPr>
          <a:xfrm flipV="1">
            <a:off x="932984" y="1156044"/>
            <a:ext cx="4790154" cy="1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Slika 9" descr="Obkrožena rdeča pika">
            <a:extLst>
              <a:ext uri="{FF2B5EF4-FFF2-40B4-BE49-F238E27FC236}">
                <a16:creationId xmlns:a16="http://schemas.microsoft.com/office/drawing/2014/main" id="{A6F0F6E8-910C-4141-A329-EB9A062328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065" y="1017931"/>
            <a:ext cx="276225" cy="276225"/>
          </a:xfrm>
          <a:prstGeom prst="rect">
            <a:avLst/>
          </a:prstGeom>
        </p:spPr>
      </p:pic>
      <p:cxnSp>
        <p:nvCxnSpPr>
          <p:cNvPr id="13" name="Raven povezovalnik 12" descr="Raven povezovalnik">
            <a:extLst>
              <a:ext uri="{FF2B5EF4-FFF2-40B4-BE49-F238E27FC236}">
                <a16:creationId xmlns:a16="http://schemas.microsoft.com/office/drawing/2014/main" id="{C385A1A4-3588-4D41-AA7D-B7125C8D72E6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932984" y="1156044"/>
            <a:ext cx="6028081" cy="2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-model 10" descr="SUV">
                <a:extLst>
                  <a:ext uri="{FF2B5EF4-FFF2-40B4-BE49-F238E27FC236}">
                    <a16:creationId xmlns:a16="http://schemas.microsoft.com/office/drawing/2014/main" id="{92353B58-735B-4BC9-A0B0-B273B9C5CF0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60227967"/>
                  </p:ext>
                </p:extLst>
              </p:nvPr>
            </p:nvGraphicFramePr>
            <p:xfrm>
              <a:off x="5196764" y="3588898"/>
              <a:ext cx="6546919" cy="2550253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6546919" cy="2550253"/>
                    </a:xfrm>
                    <a:prstGeom prst="rect">
                      <a:avLst/>
                    </a:prstGeom>
                  </am3d:spPr>
                  <am3d:camera>
                    <am3d:pos x="0" y="0" z="541409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898" d="1000000"/>
                    <am3d:preTrans dx="0" dy="-634107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0445919" ay="5254111" az="-10446227"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76697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-model 10" descr="SUV">
                <a:extLst>
                  <a:ext uri="{FF2B5EF4-FFF2-40B4-BE49-F238E27FC236}">
                    <a16:creationId xmlns:a16="http://schemas.microsoft.com/office/drawing/2014/main" id="{92353B58-735B-4BC9-A0B0-B273B9C5CF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196764" y="3588898"/>
                <a:ext cx="6546919" cy="2550253"/>
              </a:xfrm>
              <a:prstGeom prst="rect">
                <a:avLst/>
              </a:prstGeom>
            </p:spPr>
          </p:pic>
        </mc:Fallback>
      </mc:AlternateContent>
      <p:sp>
        <p:nvSpPr>
          <p:cNvPr id="4" name="Znak »Ni dovoljeno« 3">
            <a:extLst>
              <a:ext uri="{FF2B5EF4-FFF2-40B4-BE49-F238E27FC236}">
                <a16:creationId xmlns:a16="http://schemas.microsoft.com/office/drawing/2014/main" id="{F75633B5-E6BF-4A2D-8F8F-CE53C56C9F30}"/>
              </a:ext>
            </a:extLst>
          </p:cNvPr>
          <p:cNvSpPr/>
          <p:nvPr/>
        </p:nvSpPr>
        <p:spPr>
          <a:xfrm>
            <a:off x="3036165" y="2867488"/>
            <a:ext cx="426128" cy="417251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LID4096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093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984" y="355946"/>
            <a:ext cx="9144000" cy="495232"/>
          </a:xfrm>
        </p:spPr>
        <p:txBody>
          <a:bodyPr rtlCol="0">
            <a:normAutofit fontScale="90000"/>
          </a:bodyPr>
          <a:lstStyle/>
          <a:p>
            <a:pPr rtl="0"/>
            <a:r>
              <a:rPr lang="sl-SI" sz="6700" dirty="0"/>
              <a:t>ZAKAJ TAKŠNA IZBIRA?</a:t>
            </a:r>
            <a:endParaRPr lang="sl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1811CCB4-5A42-4506-A2DE-4A66CDA93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2984" y="1597855"/>
            <a:ext cx="5866951" cy="4722604"/>
          </a:xfrm>
        </p:spPr>
        <p:txBody>
          <a:bodyPr rtlCol="0">
            <a:normAutofit/>
          </a:bodyPr>
          <a:lstStyle/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Organiziranost</a:t>
            </a:r>
            <a:endParaRPr lang="sl-SI" sz="28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</a:t>
            </a:r>
            <a:r>
              <a:rPr lang="sl-SI" sz="2800" dirty="0" err="1"/>
              <a:t>kalabilnost</a:t>
            </a:r>
            <a:endParaRPr lang="sl-SI" sz="28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Preizkušene tehnologije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Lažje vzdrževanje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/>
              <a:t>Dobro poznavanje tehnologij</a:t>
            </a: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sl-SI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Kvalitetna dokumentacija</a:t>
            </a:r>
            <a:endParaRPr lang="sl-SI" sz="2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-SI" sz="2000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sl" sz="1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Rokopis 6" descr="Točka za risanje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Raven povezovalnik 11" descr="Raven povezovalnik">
            <a:extLst>
              <a:ext uri="{FF2B5EF4-FFF2-40B4-BE49-F238E27FC236}">
                <a16:creationId xmlns:a16="http://schemas.microsoft.com/office/drawing/2014/main" id="{54417E9A-885B-4AB5-82EC-43B6D9F71BAD}"/>
              </a:ext>
            </a:extLst>
          </p:cNvPr>
          <p:cNvCxnSpPr>
            <a:cxnSpLocks/>
          </p:cNvCxnSpPr>
          <p:nvPr/>
        </p:nvCxnSpPr>
        <p:spPr>
          <a:xfrm flipV="1">
            <a:off x="932984" y="1156044"/>
            <a:ext cx="4790154" cy="1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Slika 9" descr="Obkrožena rdeča pika">
            <a:extLst>
              <a:ext uri="{FF2B5EF4-FFF2-40B4-BE49-F238E27FC236}">
                <a16:creationId xmlns:a16="http://schemas.microsoft.com/office/drawing/2014/main" id="{A6F0F6E8-910C-4141-A329-EB9A062328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065" y="1017931"/>
            <a:ext cx="276225" cy="276225"/>
          </a:xfrm>
          <a:prstGeom prst="rect">
            <a:avLst/>
          </a:prstGeom>
        </p:spPr>
      </p:pic>
      <p:cxnSp>
        <p:nvCxnSpPr>
          <p:cNvPr id="13" name="Raven povezovalnik 12" descr="Raven povezovalnik">
            <a:extLst>
              <a:ext uri="{FF2B5EF4-FFF2-40B4-BE49-F238E27FC236}">
                <a16:creationId xmlns:a16="http://schemas.microsoft.com/office/drawing/2014/main" id="{C385A1A4-3588-4D41-AA7D-B7125C8D72E6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932984" y="1156044"/>
            <a:ext cx="6028081" cy="2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-model 10" descr="SUV">
                <a:extLst>
                  <a:ext uri="{FF2B5EF4-FFF2-40B4-BE49-F238E27FC236}">
                    <a16:creationId xmlns:a16="http://schemas.microsoft.com/office/drawing/2014/main" id="{92353B58-735B-4BC9-A0B0-B273B9C5CF0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91788093"/>
                  </p:ext>
                </p:extLst>
              </p:nvPr>
            </p:nvGraphicFramePr>
            <p:xfrm>
              <a:off x="6733336" y="203120"/>
              <a:ext cx="4719872" cy="6451760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4719872" cy="6451760"/>
                    </a:xfrm>
                    <a:prstGeom prst="rect">
                      <a:avLst/>
                    </a:prstGeom>
                  </am3d:spPr>
                  <am3d:camera>
                    <am3d:pos x="0" y="0" z="541409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898" d="1000000"/>
                    <am3d:preTrans dx="0" dy="-634107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5595969" ay="-98131" az="-1594297"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76697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-model 10" descr="SUV">
                <a:extLst>
                  <a:ext uri="{FF2B5EF4-FFF2-40B4-BE49-F238E27FC236}">
                    <a16:creationId xmlns:a16="http://schemas.microsoft.com/office/drawing/2014/main" id="{92353B58-735B-4BC9-A0B0-B273B9C5CF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33336" y="203120"/>
                <a:ext cx="4719872" cy="645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132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ova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976929_TF16401558.potx" id="{CB8C47B2-285C-44EE-93E7-00D235E13A15}" vid="{56A53779-8220-45D0-AFEB-010D748A0087}"/>
    </a:ext>
  </a:extLst>
</a:theme>
</file>

<file path=ppt/theme/theme2.xml><?xml version="1.0" encoding="utf-8"?>
<a:theme xmlns:a="http://schemas.openxmlformats.org/drawingml/2006/main" name="Officeova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PowerPointova 3D-predstavitev (model teleskopa Hubble)</Template>
  <TotalTime>426</TotalTime>
  <Words>151</Words>
  <Application>Microsoft Office PowerPoint</Application>
  <PresentationFormat>Širokozaslonsko</PresentationFormat>
  <Paragraphs>50</Paragraphs>
  <Slides>7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5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7</vt:i4>
      </vt:variant>
    </vt:vector>
  </HeadingPairs>
  <TitlesOfParts>
    <vt:vector size="13" baseType="lpstr">
      <vt:lpstr>Agency FB</vt:lpstr>
      <vt:lpstr>Arial</vt:lpstr>
      <vt:lpstr>Calibri</vt:lpstr>
      <vt:lpstr>Calibri Light</vt:lpstr>
      <vt:lpstr>Segoe UI Light</vt:lpstr>
      <vt:lpstr>Officeova tema</vt:lpstr>
      <vt:lpstr>   Primož Stopar, Uroš Zagoranski, Aljoša Sikošek      </vt:lpstr>
      <vt:lpstr>O PROJEKTU</vt:lpstr>
      <vt:lpstr>ARHITEKTURA IN METODE</vt:lpstr>
      <vt:lpstr>DELO &amp; DOKUMENTACIJA</vt:lpstr>
      <vt:lpstr>O IMPLEMENTACIJI</vt:lpstr>
      <vt:lpstr>VARNOST &amp; AI</vt:lpstr>
      <vt:lpstr>ZAKAJ TAKŠNA IZBIRA?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PowerPointova predstavitev</dc:title>
  <dc:creator>Uroš Zagoranski</dc:creator>
  <cp:lastModifiedBy>Uroš Zagoranski</cp:lastModifiedBy>
  <cp:revision>9</cp:revision>
  <dcterms:created xsi:type="dcterms:W3CDTF">2019-06-12T16:14:42Z</dcterms:created>
  <dcterms:modified xsi:type="dcterms:W3CDTF">2019-06-13T13:40:55Z</dcterms:modified>
</cp:coreProperties>
</file>

<file path=docProps/thumbnail.jpeg>
</file>